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257" r:id="rId3"/>
    <p:sldId id="258" r:id="rId4"/>
    <p:sldId id="259" r:id="rId5"/>
    <p:sldId id="264" r:id="rId6"/>
    <p:sldId id="265" r:id="rId7"/>
    <p:sldId id="266" r:id="rId8"/>
    <p:sldId id="269" r:id="rId9"/>
    <p:sldId id="268" r:id="rId10"/>
    <p:sldId id="270" r:id="rId11"/>
    <p:sldId id="271" r:id="rId12"/>
    <p:sldId id="272" r:id="rId13"/>
    <p:sldId id="273" r:id="rId14"/>
    <p:sldId id="274" r:id="rId1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7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F9461-FF6D-403D-8FA3-79FBE8528F16}" type="datetimeFigureOut">
              <a:rPr lang="hu-HU" smtClean="0"/>
              <a:t>2022. 10. 25.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AE2D-382E-44B0-8D8E-034DB1D9B251}" type="slidenum">
              <a:rPr lang="hu-HU" smtClean="0"/>
              <a:t>‹#›</a:t>
            </a:fld>
            <a:endParaRPr lang="hu-H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460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F9461-FF6D-403D-8FA3-79FBE8528F16}" type="datetimeFigureOut">
              <a:rPr lang="hu-HU" smtClean="0"/>
              <a:t>2022. 10. 25.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AE2D-382E-44B0-8D8E-034DB1D9B25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0566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F9461-FF6D-403D-8FA3-79FBE8528F16}" type="datetimeFigureOut">
              <a:rPr lang="hu-HU" smtClean="0"/>
              <a:t>2022. 10. 25.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AE2D-382E-44B0-8D8E-034DB1D9B25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9853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F9461-FF6D-403D-8FA3-79FBE8528F16}" type="datetimeFigureOut">
              <a:rPr lang="hu-HU" smtClean="0"/>
              <a:t>2022. 10. 25.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AE2D-382E-44B0-8D8E-034DB1D9B25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910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F9461-FF6D-403D-8FA3-79FBE8528F16}" type="datetimeFigureOut">
              <a:rPr lang="hu-HU" smtClean="0"/>
              <a:t>2022. 10. 25.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AE2D-382E-44B0-8D8E-034DB1D9B251}" type="slidenum">
              <a:rPr lang="hu-HU" smtClean="0"/>
              <a:t>‹#›</a:t>
            </a:fld>
            <a:endParaRPr lang="hu-H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614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F9461-FF6D-403D-8FA3-79FBE8528F16}" type="datetimeFigureOut">
              <a:rPr lang="hu-HU" smtClean="0"/>
              <a:t>2022. 10. 25.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AE2D-382E-44B0-8D8E-034DB1D9B25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696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F9461-FF6D-403D-8FA3-79FBE8528F16}" type="datetimeFigureOut">
              <a:rPr lang="hu-HU" smtClean="0"/>
              <a:t>2022. 10. 25.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AE2D-382E-44B0-8D8E-034DB1D9B25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7429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F9461-FF6D-403D-8FA3-79FBE8528F16}" type="datetimeFigureOut">
              <a:rPr lang="hu-HU" smtClean="0"/>
              <a:t>2022. 10. 25.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AE2D-382E-44B0-8D8E-034DB1D9B25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66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F9461-FF6D-403D-8FA3-79FBE8528F16}" type="datetimeFigureOut">
              <a:rPr lang="hu-HU" smtClean="0"/>
              <a:t>2022. 10. 25.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AE2D-382E-44B0-8D8E-034DB1D9B25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8424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FBF9461-FF6D-403D-8FA3-79FBE8528F16}" type="datetimeFigureOut">
              <a:rPr lang="hu-HU" smtClean="0"/>
              <a:t>2022. 10. 25.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DFEAE2D-382E-44B0-8D8E-034DB1D9B25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8987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F9461-FF6D-403D-8FA3-79FBE8528F16}" type="datetimeFigureOut">
              <a:rPr lang="hu-HU" smtClean="0"/>
              <a:t>2022. 10. 25.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AE2D-382E-44B0-8D8E-034DB1D9B25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1212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FBF9461-FF6D-403D-8FA3-79FBE8528F16}" type="datetimeFigureOut">
              <a:rPr lang="hu-HU" smtClean="0"/>
              <a:t>2022. 10. 25.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DFEAE2D-382E-44B0-8D8E-034DB1D9B251}" type="slidenum">
              <a:rPr lang="hu-HU" smtClean="0"/>
              <a:t>‹#›</a:t>
            </a:fld>
            <a:endParaRPr lang="hu-H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585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hu-HU" sz="6800" dirty="0"/>
              <a:t>Hagyományos havasaljai gazdálkodás tanulmányozása, kirándulás </a:t>
            </a:r>
            <a:r>
              <a:rPr lang="hu-HU" sz="6800" dirty="0" smtClean="0"/>
              <a:t>a </a:t>
            </a:r>
            <a:r>
              <a:rPr lang="hu-HU" sz="6800" dirty="0" err="1" smtClean="0"/>
              <a:t>Küsmöd</a:t>
            </a:r>
            <a:r>
              <a:rPr lang="hu-HU" sz="6800" dirty="0" smtClean="0"/>
              <a:t> mentén</a:t>
            </a:r>
            <a:endParaRPr lang="hu-HU" sz="6800" dirty="0">
              <a:latin typeface="Bahnschrift Light Condensed" panose="020B0502040204020203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sz="1800" b="1" dirty="0"/>
              <a:t>Pályázati </a:t>
            </a:r>
            <a:r>
              <a:rPr lang="hu-HU" sz="1800" b="1" dirty="0" smtClean="0"/>
              <a:t>azonosítója: </a:t>
            </a:r>
            <a:r>
              <a:rPr lang="hu-HU" sz="1800" dirty="0"/>
              <a:t>HAT-KP-1-2021/1-000478-VAL-ELS/001</a:t>
            </a:r>
            <a:endParaRPr lang="hu-HU" sz="1800" dirty="0" smtClean="0"/>
          </a:p>
          <a:p>
            <a:r>
              <a:rPr lang="hu-HU" dirty="0"/>
              <a:t>2022.06.07-től -2022.06.10-ig 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128" y="4455621"/>
            <a:ext cx="3011055" cy="184507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929" y="4834736"/>
            <a:ext cx="1649614" cy="146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49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Farkaslaka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0" name="Tartalom helye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186" y="2582863"/>
            <a:ext cx="4504266" cy="3378200"/>
          </a:xfrm>
        </p:spPr>
      </p:pic>
      <p:pic>
        <p:nvPicPr>
          <p:cNvPr id="11" name="Tartalom helye 10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7" y="2582863"/>
            <a:ext cx="4504266" cy="3378200"/>
          </a:xfr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126532"/>
            <a:ext cx="3077257" cy="230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9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Kulturális est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0" name="Tartalom helye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186" y="2582863"/>
            <a:ext cx="4504266" cy="3378200"/>
          </a:xfrm>
        </p:spPr>
      </p:pic>
      <p:pic>
        <p:nvPicPr>
          <p:cNvPr id="13" name="Tartalom helye 12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7" y="2582863"/>
            <a:ext cx="4504266" cy="3378200"/>
          </a:xfr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674" y="355144"/>
            <a:ext cx="2478732" cy="185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9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3. Nap </a:t>
            </a:r>
            <a:br>
              <a:rPr lang="hu-HU" dirty="0" smtClean="0"/>
            </a:br>
            <a:r>
              <a:rPr lang="hu-HU" dirty="0" smtClean="0"/>
              <a:t>Gyilkos-tó, Békás-szoros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1" name="Tartalom helye 10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7" y="2582863"/>
            <a:ext cx="4504266" cy="3378200"/>
          </a:xfrm>
        </p:spPr>
      </p:pic>
      <p:pic>
        <p:nvPicPr>
          <p:cNvPr id="10" name="Tartalom helye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494" y="2582863"/>
            <a:ext cx="2533650" cy="3378200"/>
          </a:xfrm>
        </p:spPr>
      </p:pic>
    </p:spTree>
    <p:extLst>
      <p:ext uri="{BB962C8B-B14F-4D97-AF65-F5344CB8AC3E}">
        <p14:creationId xmlns:p14="http://schemas.microsoft.com/office/powerpoint/2010/main" val="186507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Sport délután, tábortűz, búcsú est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9" name="Tartalom helye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186" y="2582863"/>
            <a:ext cx="4504266" cy="3378200"/>
          </a:xfrm>
        </p:spPr>
      </p:pic>
      <p:pic>
        <p:nvPicPr>
          <p:cNvPr id="10" name="Tartalom helye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7" y="2582863"/>
            <a:ext cx="4504266" cy="3378200"/>
          </a:xfrm>
        </p:spPr>
      </p:pic>
    </p:spTree>
    <p:extLst>
      <p:ext uri="{BB962C8B-B14F-4D97-AF65-F5344CB8AC3E}">
        <p14:creationId xmlns:p14="http://schemas.microsoft.com/office/powerpoint/2010/main" val="395380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Utolsó </a:t>
            </a:r>
            <a:r>
              <a:rPr lang="hu-HU" dirty="0" err="1" smtClean="0"/>
              <a:t>naponk</a:t>
            </a:r>
            <a:r>
              <a:rPr lang="hu-HU" dirty="0" smtClean="0"/>
              <a:t>, </a:t>
            </a:r>
            <a:r>
              <a:rPr lang="hu-HU" dirty="0" err="1" smtClean="0"/>
              <a:t>hazutazás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73" y="2545593"/>
            <a:ext cx="4960745" cy="3720559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927" y="1975862"/>
            <a:ext cx="5720387" cy="429029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429" y="153988"/>
            <a:ext cx="1998135" cy="149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17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1. Nap indulás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28095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Megálltunk több pihenőhelyen, köztük a Király-hágón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63" y="2005608"/>
            <a:ext cx="4938712" cy="3704034"/>
          </a:xfrm>
        </p:spPr>
      </p:pic>
      <p:pic>
        <p:nvPicPr>
          <p:cNvPr id="8" name="Tartalom helye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238" y="2033912"/>
            <a:ext cx="4937125" cy="3702843"/>
          </a:xfrm>
        </p:spPr>
      </p:pic>
    </p:spTree>
    <p:extLst>
      <p:ext uri="{BB962C8B-B14F-4D97-AF65-F5344CB8AC3E}">
        <p14:creationId xmlns:p14="http://schemas.microsoft.com/office/powerpoint/2010/main" val="35363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Segesvár, felmentünk a diákok lépcsőjén</a:t>
            </a:r>
            <a:endParaRPr lang="hu-HU" dirty="0"/>
          </a:p>
        </p:txBody>
      </p:sp>
      <p:pic>
        <p:nvPicPr>
          <p:cNvPr id="8" name="Tartalom helye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63" y="2005608"/>
            <a:ext cx="4324782" cy="3243587"/>
          </a:xfrm>
        </p:spPr>
      </p:pic>
      <p:pic>
        <p:nvPicPr>
          <p:cNvPr id="9" name="Tartalom helye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527" y="2006205"/>
            <a:ext cx="3553836" cy="2665376"/>
          </a:xfr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46" y="4419599"/>
            <a:ext cx="2475346" cy="185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1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2. Nap A </a:t>
            </a:r>
            <a:r>
              <a:rPr lang="hu-HU" dirty="0" err="1" smtClean="0"/>
              <a:t>körispataki</a:t>
            </a:r>
            <a:r>
              <a:rPr lang="hu-HU" dirty="0" smtClean="0"/>
              <a:t> iskola meglátogatása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Ajándékozás</a:t>
            </a:r>
            <a:endParaRPr lang="hu-HU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9" name="Tartalom helye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186" y="2582863"/>
            <a:ext cx="4504266" cy="3378200"/>
          </a:xfrm>
        </p:spPr>
      </p:pic>
      <p:pic>
        <p:nvPicPr>
          <p:cNvPr id="10" name="Tartalom helye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7" y="2582863"/>
            <a:ext cx="4504266" cy="3378200"/>
          </a:xfrm>
        </p:spPr>
      </p:pic>
    </p:spTree>
    <p:extLst>
      <p:ext uri="{BB962C8B-B14F-4D97-AF65-F5344CB8AC3E}">
        <p14:creationId xmlns:p14="http://schemas.microsoft.com/office/powerpoint/2010/main" val="17879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Szőcs Lajos vezetésével meglátogattuk a szalmakalap múzeumot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0" name="Tartalom helye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186" y="2582863"/>
            <a:ext cx="4504266" cy="3378200"/>
          </a:xfrm>
        </p:spPr>
      </p:pic>
      <p:pic>
        <p:nvPicPr>
          <p:cNvPr id="11" name="Tartalom helye 10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7" y="2582863"/>
            <a:ext cx="4504266" cy="3378200"/>
          </a:xfrm>
        </p:spPr>
      </p:pic>
    </p:spTree>
    <p:extLst>
      <p:ext uri="{BB962C8B-B14F-4D97-AF65-F5344CB8AC3E}">
        <p14:creationId xmlns:p14="http://schemas.microsoft.com/office/powerpoint/2010/main" val="324746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Megismerkedtünk a szalma fonás rejtelmeivel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186" y="2582863"/>
            <a:ext cx="4504266" cy="3378200"/>
          </a:xfrm>
        </p:spPr>
      </p:pic>
      <p:pic>
        <p:nvPicPr>
          <p:cNvPr id="7" name="Tartalom helye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7" y="2582863"/>
            <a:ext cx="4504266" cy="3378200"/>
          </a:xfrm>
        </p:spPr>
      </p:pic>
    </p:spTree>
    <p:extLst>
      <p:ext uri="{BB962C8B-B14F-4D97-AF65-F5344CB8AC3E}">
        <p14:creationId xmlns:p14="http://schemas.microsoft.com/office/powerpoint/2010/main" val="162726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1" name="Tartalom helye 1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286603"/>
            <a:ext cx="4228522" cy="3171392"/>
          </a:xfrm>
        </p:spPr>
      </p:pic>
      <p:pic>
        <p:nvPicPr>
          <p:cNvPr id="14" name="Tartalom helye 13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286603"/>
            <a:ext cx="4344170" cy="3258128"/>
          </a:xfr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3566687"/>
            <a:ext cx="4065847" cy="2698040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897" y="3653423"/>
            <a:ext cx="4285673" cy="262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6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Szelykefürdő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186" y="2582863"/>
            <a:ext cx="4504266" cy="3378200"/>
          </a:xfrm>
        </p:spPr>
      </p:pic>
      <p:pic>
        <p:nvPicPr>
          <p:cNvPr id="8" name="Tartalom helye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7" y="2582863"/>
            <a:ext cx="4504266" cy="3378200"/>
          </a:xfrm>
        </p:spPr>
      </p:pic>
    </p:spTree>
    <p:extLst>
      <p:ext uri="{BB962C8B-B14F-4D97-AF65-F5344CB8AC3E}">
        <p14:creationId xmlns:p14="http://schemas.microsoft.com/office/powerpoint/2010/main" val="206759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ktív">
  <a:themeElements>
    <a:clrScheme name="Retrospektív">
      <a:dk1>
        <a:srgbClr val="000000"/>
      </a:dk1>
      <a:lt1>
        <a:srgbClr val="FFFFFF"/>
      </a:lt1>
      <a:dk2>
        <a:srgbClr val="46464A"/>
      </a:dk2>
      <a:lt2>
        <a:srgbClr val="D1D9E1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Retrospektív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ív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BAB94BD4-5D6D-4148-AB57-A4CCF1FD4E0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260</TotalTime>
  <Words>65</Words>
  <Application>Microsoft Office PowerPoint</Application>
  <PresentationFormat>Szélesvásznú</PresentationFormat>
  <Paragraphs>16</Paragraphs>
  <Slides>14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18" baseType="lpstr">
      <vt:lpstr>Bahnschrift Light Condensed</vt:lpstr>
      <vt:lpstr>Calibri</vt:lpstr>
      <vt:lpstr>Calibri Light</vt:lpstr>
      <vt:lpstr>Retrospektív</vt:lpstr>
      <vt:lpstr>Hagyományos havasaljai gazdálkodás tanulmányozása, kirándulás a Küsmöd mentén</vt:lpstr>
      <vt:lpstr>1. Nap indulás</vt:lpstr>
      <vt:lpstr>Megálltunk több pihenőhelyen, köztük a Király-hágón</vt:lpstr>
      <vt:lpstr>Segesvár, felmentünk a diákok lépcsőjén</vt:lpstr>
      <vt:lpstr>2. Nap A körispataki iskola meglátogatása</vt:lpstr>
      <vt:lpstr>Szőcs Lajos vezetésével meglátogattuk a szalmakalap múzeumot</vt:lpstr>
      <vt:lpstr>Megismerkedtünk a szalma fonás rejtelmeivel</vt:lpstr>
      <vt:lpstr>PowerPoint-bemutató</vt:lpstr>
      <vt:lpstr>Szelykefürdő</vt:lpstr>
      <vt:lpstr>Farkaslaka</vt:lpstr>
      <vt:lpstr>Kulturális est</vt:lpstr>
      <vt:lpstr>3. Nap  Gyilkos-tó, Békás-szoros</vt:lpstr>
      <vt:lpstr>Sport délután, tábortűz, búcsú est</vt:lpstr>
      <vt:lpstr>Utolsó naponk, hazutazás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Hagyományos havasaljai gazdálkodás tanulmányozása egy Küsmöd menti székely faluban</dc:title>
  <dc:creator>Berecz György</dc:creator>
  <cp:lastModifiedBy>Berecz György</cp:lastModifiedBy>
  <cp:revision>23</cp:revision>
  <dcterms:created xsi:type="dcterms:W3CDTF">2020-03-16T17:03:57Z</dcterms:created>
  <dcterms:modified xsi:type="dcterms:W3CDTF">2022-10-25T13:00:27Z</dcterms:modified>
</cp:coreProperties>
</file>